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3" r:id="rId2"/>
    <p:sldId id="289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7" r:id="rId13"/>
    <p:sldId id="306" r:id="rId14"/>
    <p:sldId id="305" r:id="rId15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4" autoAdjust="0"/>
    <p:restoredTop sz="82878" autoAdjust="0"/>
  </p:normalViewPr>
  <p:slideViewPr>
    <p:cSldViewPr>
      <p:cViewPr varScale="1">
        <p:scale>
          <a:sx n="86" d="100"/>
          <a:sy n="86" d="100"/>
        </p:scale>
        <p:origin x="1200" y="53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-50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00E4C6-EA91-774B-B9FA-0092974584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8575D1C-B6D3-CD44-86C3-EE29DA4CDD9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BBEDCAC-AFF6-F049-9C23-989ED0DB06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F266701-F2CD-204F-9C45-677F8FC1D94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121CD-E55E-B040-94A4-45A10BF7042E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6D8ECAD-38D5-F145-B397-441D73E21AF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686CE2D-7979-2042-92E9-9D6BD082A5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DBE63B27-1171-0549-ABC2-172EB4C396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B66BF0-3855-A442-93BB-B840555D082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A2325FBE-133D-B549-AA08-148BAC6603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318325D-D77D-C44F-9ACD-93473A7C2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F1345C3-B1F9-A84F-A222-E81E7E9EAF08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2FA7062-BBB1-C046-BA64-56DD7E87AE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8186F8-02E8-8640-8A80-B3E8BEC6F375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1CA44A6-B75C-024A-9DC8-E4715C1A87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10AA9EB-476E-E64D-820C-A5A854B69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80327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7763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00930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31278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79928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61842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42154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16070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2809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36692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0926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9505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Why Adam: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to implement;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computationally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efficient;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requires a small amount of memory;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invariant to the diagonal rescale of gradients. </a:t>
            </a:r>
            <a:endParaRPr lang="it-IT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345C3-B1F9-A84F-A222-E81E7E9EAF08}" type="slidenum">
              <a:rPr lang="it-IT" altLang="it-IT" smtClean="0"/>
              <a:pPr/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5091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E7EA72-4E71-314D-8002-4E9EADFB0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B35D60-F766-174B-A71F-4719E3298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51D06C-7E63-5046-AB11-0CADDA7B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BF2029-114C-0D43-8C35-19F9021EEC9A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1FC906-C269-0C46-A559-C3E1C682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A8CE3C-BD01-864B-8413-E9144C41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C55A76E4-D6BE-554D-89CA-11081D4A1CDD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3866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932FD-0378-9E4A-9598-BE73EB14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FEA695-2873-5F43-B85D-A1BA57BCB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DC5E66-83B9-7444-BDF2-550CECA4A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CC8F5B-DF4F-2344-8691-F6C6B3286064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3D8F46-24A9-4840-B9D7-0D5D7E0B9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596D81-471F-BD4F-933B-9A85B832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2C12129C-65FD-B642-A176-B3EBAFDF0BF8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4529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21B0C2D-2AA1-F74C-9ED4-D8AFDECB2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F7FDA7A-FDA5-BB4B-A30F-1F359ECF9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429763-3F3A-8B43-B3AA-5F076995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35388F-952C-F140-A1D8-E49780A02D7E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1FA382-A7A9-3E43-BE2C-F1D0A478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32C7CA-9057-8B44-86B6-830D0383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E1B24A4E-A9CC-064E-B0CF-B9455740B208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16809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01A99-359F-3A4E-87FA-50722E699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3A8B5C-7534-D340-9731-2A6DE1743BE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4A8B07-5F1B-3041-920A-67E9B84A4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CB83B05-D629-1D4A-B83F-51188535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9CD4B5B-BA4F-DA46-AF47-8282D6C4A48D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2F94F7-1676-C840-971F-060516DA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424E9F-C4E7-534F-9AC2-1199ED22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9CF514E8-D021-7A48-B9E1-A697529F0D69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1584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2A2F0B-7E8A-3F4A-9EC6-D095C13E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D50CC0C6-977B-A945-8618-E8F8E339FC9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ED7465-6527-B349-B155-DC5925E5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BD5AA7D-B959-2747-9666-16F3E8DED4A1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64B667-F30C-3641-A814-D57F822A5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7D7457-2BD3-7A47-9E34-99276F77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C80DD478-AD95-0C45-9ACC-2D494CE0F07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8994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7D745E-9CC7-1C45-81B8-ABA2D734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DBDAA56B-D5B3-4B40-AB2A-64C91FF40D03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60DBDC-26C0-B94E-9B23-31585F16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B7C6A53-70DA-FC40-91A5-C457840C5E61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FB074-405D-304E-A3C2-47280718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2BE4C5-6331-604F-8C38-7F4C6A32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FC69B914-81C1-894C-9201-64B9B89F632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571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A4EA21-31AD-0B43-84BA-3FB962BA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890CE-95B7-0B45-B572-C149554A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33267B-8292-0940-8024-FCB2EE77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E27D20-0B32-5D45-9A0B-0C7CC0271879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22CFAC-D99C-7845-AE54-5ABC8F9C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9CF31C-6FB1-EC42-BCCD-7F786352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0CD1DD89-1A4C-6748-9429-7F2332777A4D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3543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107DCB-DE6C-9A41-95AD-5D46E002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DFE947-7BDE-9749-A249-9909A69A3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B7A296-B455-E842-826A-0EF7056A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920B5F-69EE-AC48-9DF3-98215AFAB723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07E7CF-6960-D142-AF26-D8668BFA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2B31AD-F504-5240-8E1F-68E048FE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68D9E2FD-DC87-8D4F-8AEB-57476BEE463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2332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86CC8-2913-B64C-9CC1-033B0D84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FC24F8-D6CE-0E4F-B031-BA11AFB1D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9308B08-BAA2-BC49-B101-CD543D114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E2C5D4-DCF6-EA43-8AD7-47C35339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8C070B-B5FF-3D45-AAB5-DF9925D634F2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141A4FD-DB07-F544-B812-61D3F7B7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B0C029-75F9-934C-A165-84A34057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B5A95B49-3A80-C64D-8043-9C533188348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1841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3A39A6-7003-494B-9C6A-43424420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68A590-9E0E-9444-930D-53BD8DA3A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339183-9E82-B542-A3EB-CE6A630F0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4E08B1-9882-6B4F-9EC4-AD61EDE43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F8BA8-9CFF-6441-AE16-B2253F3B5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F167A78-2659-BB4F-96E1-3EB8ABB4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805388-1E69-C94F-9601-9CB9579F1E2D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246603E-1491-4B4F-A015-F6C01C625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6DDD653-8030-2A40-BC77-CE77E577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4EA587D9-62EE-9F4A-ADE9-F633C923A371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174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BAAD0F-831C-1F42-8BEC-4866D4E1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FF894CC-F764-B444-A6B9-145C6117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6399B9-51A3-6341-8637-B4361467B9D4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00E70D-7825-844F-9CCD-5F6DCC40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1842BD-6F66-0343-9686-DC70ECDF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4CB97F5D-5838-A246-B549-FE9DA7615593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6317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F25D4F-0EF2-4A41-8A0A-1F2BBCD5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E61D4D-DCE6-634F-B82F-5301E4C98B21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D143DB-901D-8641-AEE3-7FAC6308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9F19D7-F0FD-1944-B039-7C0B19EB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8FE416E0-39B1-6044-8C56-DD54B777F41D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302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39393B-8AE5-8842-A8D9-D2FD1147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BFA94D-DFC1-3844-9EB9-7B10A0A5C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622A20-9D52-E743-A5AB-B4EB316EB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473420D-7B6A-E04F-B93F-24D30CFB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246FCE-8122-C54A-9FAA-3BD1192FA1C2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BE6260-4389-4246-BAC7-2D698561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2C6DB0E-F41C-8143-9620-09E56E54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8F803B0B-48B2-2841-8D79-8E62E3EBEE5A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7990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11F892-FE10-6C42-919C-D7065BB6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8D64B99-3EA3-C549-8337-6B78850AA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16105D7-6ADA-D247-A8C8-30A03B17A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6B43346-F034-034A-A91A-92B459A3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C8988E-3A3E-AA46-B902-CB4C32B9017D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BAF8EC2-99D3-9046-8B25-A496142E3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86C068-3461-FD48-BFB8-52C29876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C251AD9B-972D-B541-8743-416A464940E5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889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2A1468B1-2E5A-DC41-9E1A-9A66F4DEA2B2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92A52610-3FA4-5F4E-9D53-7AD065028F5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A0355F35-DAFB-984C-BDEE-10FDC4D92C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F329FA8C-E607-BC45-AC44-CFEDD1CA6B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AB9EF5C-474F-F148-BFB5-DDDC17DE8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29EABA8-0466-C347-9D88-019EE52ADE9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E707E7C3-6E4C-D24B-B1E3-08759D1DD5E9}" type="datetime1">
              <a:rPr lang="it-IT" altLang="it-IT"/>
              <a:pPr/>
              <a:t>04/02/2020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F517460-E708-6449-9C24-5EDEE051E4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5654FFD-8016-8E47-B35E-8CABEC30F04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it-IT"/>
              <a:t>Pagina </a:t>
            </a:r>
            <a:fld id="{2EA435C3-7509-7446-9E84-9A1C9EC7E3DF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FB04F2A0-C3BF-8643-8DF8-92E1641AD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762"/>
            <a:ext cx="9144000" cy="3577778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BC096DE-A07E-1D4B-A88B-89B519B45D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35696" y="569697"/>
            <a:ext cx="6096000" cy="581025"/>
          </a:xfrm>
        </p:spPr>
        <p:txBody>
          <a:bodyPr anchor="t"/>
          <a:lstStyle/>
          <a:p>
            <a:r>
              <a:rPr lang="it-IT" altLang="it-IT" sz="3600" dirty="0" err="1">
                <a:solidFill>
                  <a:schemeClr val="bg1"/>
                </a:solidFill>
              </a:rPr>
              <a:t>emGiBot</a:t>
            </a:r>
            <a:r>
              <a:rPr lang="it-IT" altLang="it-IT" sz="3600" dirty="0">
                <a:solidFill>
                  <a:schemeClr val="bg1"/>
                </a:solidFill>
              </a:rPr>
              <a:t>!</a:t>
            </a:r>
            <a:br>
              <a:rPr lang="it-IT" altLang="it-IT" sz="2400" dirty="0">
                <a:solidFill>
                  <a:schemeClr val="bg1"/>
                </a:solidFill>
              </a:rPr>
            </a:br>
            <a:r>
              <a:rPr lang="en-US" sz="2000" i="1" dirty="0"/>
              <a:t>the World’s first </a:t>
            </a:r>
            <a:br>
              <a:rPr lang="it-IT" sz="2000" i="1" dirty="0"/>
            </a:br>
            <a:r>
              <a:rPr lang="en-US" sz="2000" i="1" dirty="0"/>
              <a:t>Voice Assistant that sees you!</a:t>
            </a:r>
            <a:br>
              <a:rPr lang="it-IT" sz="2000" i="1" dirty="0"/>
            </a:br>
            <a:endParaRPr lang="it-IT" altLang="it-IT" sz="2000" i="1" dirty="0">
              <a:solidFill>
                <a:schemeClr val="bg1"/>
              </a:solidFill>
            </a:endParaRP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833A9173-F70F-F444-BB03-571C8B7FFD73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22800B4E-8E1F-AD4F-A88D-151445094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 descr="logo +marchio">
              <a:extLst>
                <a:ext uri="{FF2B5EF4-FFF2-40B4-BE49-F238E27FC236}">
                  <a16:creationId xmlns:a16="http://schemas.microsoft.com/office/drawing/2014/main" id="{5BAAE210-340D-E14B-A33F-F6EBD71AA2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47A9A235-249E-1743-AD83-B47DAA7FA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9E74286-0934-C247-9C87-BDF0C8711B5C}"/>
              </a:ext>
            </a:extLst>
          </p:cNvPr>
          <p:cNvSpPr txBox="1"/>
          <p:nvPr/>
        </p:nvSpPr>
        <p:spPr>
          <a:xfrm>
            <a:off x="5724128" y="3774407"/>
            <a:ext cx="2873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Emanuele Alessi</a:t>
            </a:r>
          </a:p>
          <a:p>
            <a:r>
              <a:rPr lang="it-IT" sz="1500" dirty="0"/>
              <a:t>Gianmarco Forcella</a:t>
            </a:r>
          </a:p>
          <a:p>
            <a:endParaRPr lang="it-IT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10</a:t>
            </a:fld>
            <a:endParaRPr lang="it-IT" altLang="it-IT"/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08CB03A8-1614-AC45-8D76-5476709D7A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80" y="1196752"/>
            <a:ext cx="763061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11</a:t>
            </a:fld>
            <a:endParaRPr lang="it-IT" altLang="it-IT"/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9AF1EB14-F794-AE49-93BC-AD7F56DC88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70262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12</a:t>
            </a:fld>
            <a:endParaRPr lang="it-IT" alt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8E58B0-1EB6-904C-B064-8FF189A64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(</a:t>
            </a:r>
            <a:r>
              <a:rPr lang="it-IT" dirty="0" err="1"/>
              <a:t>MobileNet</a:t>
            </a:r>
            <a:r>
              <a:rPr lang="it-IT" dirty="0"/>
              <a:t> + transfer learning)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Egohands</a:t>
            </a:r>
            <a:r>
              <a:rPr lang="it-IT" dirty="0"/>
              <a:t> Dataset </a:t>
            </a:r>
          </a:p>
          <a:p>
            <a:pPr lvl="1"/>
            <a:r>
              <a:rPr lang="it-IT" dirty="0"/>
              <a:t>15000 (and more) ground truth labels (ROI)</a:t>
            </a:r>
          </a:p>
          <a:p>
            <a:pPr lvl="1"/>
            <a:r>
              <a:rPr lang="it-IT" dirty="0"/>
              <a:t>4800 images</a:t>
            </a: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79B8526-7896-447F-BB5B-48E50C1E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3789040"/>
            <a:ext cx="7812360" cy="22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13</a:t>
            </a:fld>
            <a:endParaRPr lang="it-IT" alt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0C5A403-82C8-4374-A42F-136A2A9F9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50" y="1628800"/>
            <a:ext cx="3943722" cy="310239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1976655-7F6E-467B-9BB4-EDC43B5E2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903" y="1628462"/>
            <a:ext cx="3943722" cy="31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888" y="2780928"/>
            <a:ext cx="7559675" cy="504825"/>
          </a:xfrm>
        </p:spPr>
        <p:txBody>
          <a:bodyPr/>
          <a:lstStyle/>
          <a:p>
            <a:r>
              <a:rPr lang="en-US" dirty="0"/>
              <a:t>Tech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331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2</a:t>
            </a:fld>
            <a:endParaRPr lang="it-IT" alt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8E58B0-1EB6-904C-B064-8FF189A64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Intelligent</a:t>
            </a:r>
            <a:r>
              <a:rPr lang="it-IT" dirty="0"/>
              <a:t> Personal Assistant are </a:t>
            </a:r>
            <a:r>
              <a:rPr lang="it-IT" dirty="0" err="1"/>
              <a:t>expanding</a:t>
            </a:r>
            <a:r>
              <a:rPr lang="it-IT" dirty="0"/>
              <a:t> and </a:t>
            </a:r>
            <a:r>
              <a:rPr lang="it-IT" dirty="0" err="1"/>
              <a:t>becoming</a:t>
            </a:r>
            <a:r>
              <a:rPr lang="it-IT" dirty="0"/>
              <a:t> </a:t>
            </a:r>
            <a:r>
              <a:rPr lang="it-IT" dirty="0" err="1"/>
              <a:t>clever</a:t>
            </a:r>
            <a:r>
              <a:rPr lang="it-IT" dirty="0"/>
              <a:t> (</a:t>
            </a:r>
            <a:r>
              <a:rPr lang="it-IT" dirty="0" err="1"/>
              <a:t>Alexa</a:t>
            </a:r>
            <a:r>
              <a:rPr lang="it-IT" dirty="0"/>
              <a:t>, Siri…)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wanted</a:t>
            </a:r>
            <a:r>
              <a:rPr lang="it-IT" dirty="0"/>
              <a:t> to create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and </a:t>
            </a:r>
            <a:r>
              <a:rPr lang="it-IT" dirty="0" err="1"/>
              <a:t>interpret</a:t>
            </a:r>
            <a:r>
              <a:rPr lang="it-IT" dirty="0"/>
              <a:t> </a:t>
            </a:r>
            <a:r>
              <a:rPr lang="it-IT" dirty="0" err="1"/>
              <a:t>gestures</a:t>
            </a:r>
            <a:endParaRPr lang="it-IT" dirty="0"/>
          </a:p>
          <a:p>
            <a:pPr lvl="1"/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«</a:t>
            </a:r>
            <a:r>
              <a:rPr lang="it-IT" i="1" dirty="0" err="1"/>
              <a:t>Proof</a:t>
            </a:r>
            <a:r>
              <a:rPr lang="it-IT" i="1" dirty="0"/>
              <a:t> of </a:t>
            </a:r>
            <a:r>
              <a:rPr lang="it-IT" i="1" dirty="0" err="1"/>
              <a:t>Concept</a:t>
            </a:r>
            <a:r>
              <a:rPr lang="it-IT" dirty="0"/>
              <a:t>»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190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emGiBot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3</a:t>
            </a:fld>
            <a:endParaRPr lang="it-IT" alt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8E58B0-1EB6-904C-B064-8FF189A64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Multimodal</a:t>
            </a:r>
            <a:r>
              <a:rPr lang="it-IT" dirty="0"/>
              <a:t> </a:t>
            </a:r>
            <a:r>
              <a:rPr lang="it-IT" dirty="0" err="1"/>
              <a:t>Interactions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Speech </a:t>
            </a:r>
            <a:r>
              <a:rPr lang="it-IT" dirty="0" err="1"/>
              <a:t>Interaction</a:t>
            </a:r>
            <a:endParaRPr lang="it-IT" dirty="0"/>
          </a:p>
          <a:p>
            <a:pPr lvl="2"/>
            <a:r>
              <a:rPr lang="it-IT" dirty="0"/>
              <a:t>Speech </a:t>
            </a:r>
            <a:r>
              <a:rPr lang="it-IT" dirty="0" err="1"/>
              <a:t>Recognition</a:t>
            </a:r>
            <a:endParaRPr lang="it-IT" dirty="0"/>
          </a:p>
          <a:p>
            <a:pPr lvl="2"/>
            <a:r>
              <a:rPr lang="it-IT" dirty="0"/>
              <a:t>Speech </a:t>
            </a:r>
            <a:r>
              <a:rPr lang="it-IT" dirty="0" err="1"/>
              <a:t>Communication</a:t>
            </a:r>
            <a:endParaRPr lang="it-IT" dirty="0"/>
          </a:p>
          <a:p>
            <a:pPr lvl="1"/>
            <a:r>
              <a:rPr lang="it-IT" dirty="0" err="1"/>
              <a:t>Gestures</a:t>
            </a:r>
            <a:endParaRPr lang="it-IT" dirty="0"/>
          </a:p>
          <a:p>
            <a:pPr lvl="2"/>
            <a:r>
              <a:rPr lang="it-IT"/>
              <a:t>Computer Vision</a:t>
            </a:r>
            <a:endParaRPr lang="it-IT" dirty="0"/>
          </a:p>
          <a:p>
            <a:pPr lvl="2"/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75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Compartmentization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4</a:t>
            </a:fld>
            <a:endParaRPr lang="it-IT" alt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8E58B0-1EB6-904C-B064-8FF189A64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Components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for </a:t>
            </a:r>
            <a:r>
              <a:rPr lang="it-IT" b="1" dirty="0" err="1"/>
              <a:t>emGiBot</a:t>
            </a:r>
            <a:r>
              <a:rPr lang="it-IT" b="1" dirty="0"/>
              <a:t>!</a:t>
            </a:r>
          </a:p>
          <a:p>
            <a:pPr lvl="1"/>
            <a:r>
              <a:rPr lang="it-IT" b="1" dirty="0"/>
              <a:t>Speech </a:t>
            </a:r>
            <a:r>
              <a:rPr lang="it-IT" b="1" dirty="0" err="1"/>
              <a:t>Recognition</a:t>
            </a:r>
            <a:r>
              <a:rPr lang="it-IT" b="1" dirty="0"/>
              <a:t> </a:t>
            </a:r>
          </a:p>
          <a:p>
            <a:pPr lvl="1"/>
            <a:r>
              <a:rPr lang="it-IT" b="1" dirty="0"/>
              <a:t>Natural Language </a:t>
            </a:r>
            <a:r>
              <a:rPr lang="it-IT" b="1" dirty="0" err="1"/>
              <a:t>Understanding</a:t>
            </a:r>
            <a:endParaRPr lang="it-IT" b="1" dirty="0"/>
          </a:p>
          <a:p>
            <a:pPr lvl="1"/>
            <a:endParaRPr lang="it-IT" b="1" dirty="0"/>
          </a:p>
          <a:p>
            <a:pPr lvl="1"/>
            <a:r>
              <a:rPr lang="it-IT" b="1" dirty="0" err="1"/>
              <a:t>Hand</a:t>
            </a:r>
            <a:r>
              <a:rPr lang="it-IT" b="1" dirty="0"/>
              <a:t> </a:t>
            </a:r>
            <a:r>
              <a:rPr lang="it-IT" b="1" dirty="0" err="1"/>
              <a:t>Tracking</a:t>
            </a:r>
            <a:endParaRPr lang="it-IT" b="1" dirty="0"/>
          </a:p>
          <a:p>
            <a:pPr lvl="1"/>
            <a:endParaRPr lang="it-IT" dirty="0"/>
          </a:p>
          <a:p>
            <a:pPr lvl="2"/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sedendo, disegnando, nero, dipinto&#10;&#10;Descrizione generata automaticamente">
            <a:extLst>
              <a:ext uri="{FF2B5EF4-FFF2-40B4-BE49-F238E27FC236}">
                <a16:creationId xmlns:a16="http://schemas.microsoft.com/office/drawing/2014/main" id="{3A39FD5D-32C0-FF4C-8DFE-15C2A545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36" y="2348880"/>
            <a:ext cx="725264" cy="890423"/>
          </a:xfrm>
          <a:prstGeom prst="rect">
            <a:avLst/>
          </a:prstGeom>
        </p:spPr>
      </p:pic>
      <p:pic>
        <p:nvPicPr>
          <p:cNvPr id="10" name="Immagine 9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2B308E1-DCD2-BA4D-BE08-1CC091FB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670" y="3140968"/>
            <a:ext cx="958230" cy="84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Compartmentization</a:t>
            </a:r>
            <a:r>
              <a:rPr lang="en-US" dirty="0"/>
              <a:t> - NLU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5</a:t>
            </a:fld>
            <a:endParaRPr lang="it-IT" alt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8E58B0-1EB6-904C-B064-8FF189A6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577" y="2268361"/>
            <a:ext cx="7559675" cy="4114800"/>
          </a:xfrm>
        </p:spPr>
        <p:txBody>
          <a:bodyPr/>
          <a:lstStyle/>
          <a:p>
            <a:r>
              <a:rPr lang="en-US" dirty="0"/>
              <a:t>An open-source natural language processing tool for intent classification, response retrieval and entity extraction in chatbots</a:t>
            </a:r>
            <a:endParaRPr lang="it-IT" dirty="0"/>
          </a:p>
          <a:p>
            <a:pPr lvl="1"/>
            <a:endParaRPr lang="it-IT" dirty="0"/>
          </a:p>
          <a:p>
            <a:pPr lvl="2"/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  <p:pic>
        <p:nvPicPr>
          <p:cNvPr id="9" name="Immagine 8" descr="Immagine che contiene sedendo, disegnando, nero, dipinto&#10;&#10;Descrizione generata automaticamente">
            <a:extLst>
              <a:ext uri="{FF2B5EF4-FFF2-40B4-BE49-F238E27FC236}">
                <a16:creationId xmlns:a16="http://schemas.microsoft.com/office/drawing/2014/main" id="{4B34A17D-8CCC-1A44-85CF-064C4AD4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0" y="2348880"/>
            <a:ext cx="725264" cy="8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Compartmentization</a:t>
            </a:r>
            <a:r>
              <a:rPr lang="en-US" dirty="0"/>
              <a:t> – Hand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6</a:t>
            </a:fld>
            <a:endParaRPr lang="it-IT" alt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8E58B0-1EB6-904C-B064-8FF189A6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577" y="2268361"/>
            <a:ext cx="7559675" cy="4114800"/>
          </a:xfrm>
        </p:spPr>
        <p:txBody>
          <a:bodyPr/>
          <a:lstStyle/>
          <a:p>
            <a:r>
              <a:rPr lang="en-US" dirty="0"/>
              <a:t>An open source computer vision and machine learning software library. </a:t>
            </a:r>
            <a:r>
              <a:rPr lang="en-US" b="1" dirty="0"/>
              <a:t>OpenCV</a:t>
            </a:r>
            <a:r>
              <a:rPr lang="en-US" dirty="0"/>
              <a:t> was built to provide a common infrastructure for computer vision applications.</a:t>
            </a:r>
            <a:br>
              <a:rPr lang="en-US" dirty="0"/>
            </a:br>
            <a:endParaRPr lang="it-IT" dirty="0"/>
          </a:p>
          <a:p>
            <a:pPr lvl="2"/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AC36345-A5F5-684F-BDEF-4B5771B7D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1" y="2268361"/>
            <a:ext cx="958230" cy="84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7</a:t>
            </a:fld>
            <a:endParaRPr lang="it-IT" altLang="it-IT"/>
          </a:p>
        </p:txBody>
      </p:sp>
      <p:pic>
        <p:nvPicPr>
          <p:cNvPr id="9" name="Segnaposto contenuto 8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1DCFD6B0-BD97-2149-B6EE-DBD221A918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49694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Interaction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8</a:t>
            </a:fld>
            <a:endParaRPr lang="it-IT" altLang="it-IT"/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439089F-E662-A64D-B786-4BF08BC871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14400"/>
            <a:ext cx="8640960" cy="5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48C-544C-4494-8B64-2A2D2782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9729-8C9C-4DEC-9338-4122C8CE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7D20-0B32-5D45-9A0B-0C7CC0271879}" type="datetime1">
              <a:rPr lang="it-IT" altLang="it-IT" smtClean="0"/>
              <a:pPr/>
              <a:t>04/02/2020</a:t>
            </a:fld>
            <a:endParaRPr lang="it-IT" alt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CC53-2CD1-405E-9C61-24632479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 err="1"/>
              <a:t>emGiBot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6ECC-803F-4433-859E-3F87573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0CD1DD89-1A4C-6748-9429-7F2332777A4D}" type="slidenum">
              <a:rPr lang="it-IT" altLang="it-IT" smtClean="0"/>
              <a:pPr/>
              <a:t>9</a:t>
            </a:fld>
            <a:endParaRPr lang="it-IT" altLang="it-IT"/>
          </a:p>
        </p:txBody>
      </p:sp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976B1B82-311E-AF4F-AC3E-6D8E5F56AB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8064128" cy="41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5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 core decomposition" id="{C85E092C-B6AA-7640-B7E5-2B54FFD3B54C}" vid="{C21E0077-CA50-F649-AA3A-718BBEB6F3C3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381</TotalTime>
  <Words>648</Words>
  <Application>Microsoft Office PowerPoint</Application>
  <PresentationFormat>Presentazione su schermo (4:3)</PresentationFormat>
  <Paragraphs>161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6" baseType="lpstr">
      <vt:lpstr>Arial</vt:lpstr>
      <vt:lpstr>la sapienza</vt:lpstr>
      <vt:lpstr>emGiBot! the World’s first  Voice Assistant that sees you! </vt:lpstr>
      <vt:lpstr>Introduction</vt:lpstr>
      <vt:lpstr>emGiBot!</vt:lpstr>
      <vt:lpstr>Compartmentization</vt:lpstr>
      <vt:lpstr>Compartmentization - NLU</vt:lpstr>
      <vt:lpstr>Compartmentization – Hand Tracking</vt:lpstr>
      <vt:lpstr>Workflow</vt:lpstr>
      <vt:lpstr>Speech Interaction </vt:lpstr>
      <vt:lpstr>Help</vt:lpstr>
      <vt:lpstr>News</vt:lpstr>
      <vt:lpstr>Music</vt:lpstr>
      <vt:lpstr>Hand tracking</vt:lpstr>
      <vt:lpstr>Hand tracking</vt:lpstr>
      <vt:lpstr>Tech Demo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Siamese Networks and Image Verification</dc:title>
  <dc:subject/>
  <dc:creator>Gabriel-Radu Taranciuc</dc:creator>
  <cp:keywords/>
  <dc:description/>
  <cp:lastModifiedBy>Emanuele Alessi</cp:lastModifiedBy>
  <cp:revision>32</cp:revision>
  <dcterms:created xsi:type="dcterms:W3CDTF">2019-06-12T17:26:15Z</dcterms:created>
  <dcterms:modified xsi:type="dcterms:W3CDTF">2020-02-04T12:57:21Z</dcterms:modified>
  <cp:category/>
</cp:coreProperties>
</file>